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jJ6H6Aqr1hqrlCkgoDDR5zR0jr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d02761c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d02761c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d02761cd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2d02761cd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d02761cd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2d02761cd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ZfncBrlC_zjq92taON4QWURLyezeRQintALmRVdQdg/edit#gid=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explorer.usgs.go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hie123/Rishabh-Jain-200172108304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CD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48916" y="740099"/>
            <a:ext cx="17590168" cy="480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Analysing</a:t>
            </a:r>
            <a:r>
              <a:rPr lang="en-US" sz="6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Digital Elevation Models Using Python by Extracting Data From Earth Explorer</a:t>
            </a:r>
            <a:endParaRPr sz="6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64135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Times New Roman"/>
              <a:buChar char="-"/>
            </a:pPr>
            <a:endParaRPr sz="65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0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1" dirty="0">
                <a:solidFill>
                  <a:srgbClr val="FFFFFF"/>
                </a:solidFill>
              </a:rPr>
              <a:t>=</a:t>
            </a:r>
            <a:endParaRPr sz="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DBFAC-368F-1EAA-E5E9-2D3347EBA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97" y="3025470"/>
            <a:ext cx="12686831" cy="66605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CDE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"/>
          <p:cNvCxnSpPr>
            <a:cxnSpLocks/>
          </p:cNvCxnSpPr>
          <p:nvPr/>
        </p:nvCxnSpPr>
        <p:spPr>
          <a:xfrm flipV="1">
            <a:off x="2355676" y="4266389"/>
            <a:ext cx="12919314" cy="43727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"/>
          <p:cNvSpPr/>
          <p:nvPr/>
        </p:nvSpPr>
        <p:spPr>
          <a:xfrm>
            <a:off x="2355676" y="4210282"/>
            <a:ext cx="189650" cy="190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5726244" y="4201973"/>
            <a:ext cx="189650" cy="190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8723504" y="4171139"/>
            <a:ext cx="189650" cy="190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5085340" y="4144149"/>
            <a:ext cx="189650" cy="190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2421694" y="1019175"/>
            <a:ext cx="1321863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Flow</a:t>
            </a:r>
            <a:endParaRPr dirty="0"/>
          </a:p>
        </p:txBody>
      </p:sp>
      <p:grpSp>
        <p:nvGrpSpPr>
          <p:cNvPr id="96" name="Google Shape;96;p2"/>
          <p:cNvGrpSpPr/>
          <p:nvPr/>
        </p:nvGrpSpPr>
        <p:grpSpPr>
          <a:xfrm>
            <a:off x="1474889" y="4567007"/>
            <a:ext cx="3551045" cy="2400657"/>
            <a:chOff x="-1134558" y="-2362289"/>
            <a:chExt cx="4515891" cy="3200876"/>
          </a:xfrm>
        </p:grpSpPr>
        <p:sp>
          <p:nvSpPr>
            <p:cNvPr id="97" name="Google Shape;97;p2"/>
            <p:cNvSpPr txBox="1"/>
            <p:nvPr/>
          </p:nvSpPr>
          <p:spPr>
            <a:xfrm>
              <a:off x="-620367" y="-1639931"/>
              <a:ext cx="4001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-1134558" y="-2362289"/>
              <a:ext cx="4001699" cy="32008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/>
                <a:t>Introduction: </a:t>
              </a:r>
              <a:br>
                <a:rPr lang="en-US" sz="30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US" sz="30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Satellite 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Photogrammetry &amp; DEM</a:t>
              </a:r>
              <a:endParaRPr sz="1900" dirty="0"/>
            </a:p>
          </p:txBody>
        </p:sp>
      </p:grpSp>
      <p:grpSp>
        <p:nvGrpSpPr>
          <p:cNvPr id="99" name="Google Shape;99;p2"/>
          <p:cNvGrpSpPr/>
          <p:nvPr/>
        </p:nvGrpSpPr>
        <p:grpSpPr>
          <a:xfrm>
            <a:off x="4682419" y="4896054"/>
            <a:ext cx="3042100" cy="1811964"/>
            <a:chOff x="-2246250" y="-2448683"/>
            <a:chExt cx="4056133" cy="2415952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-2246250" y="-320131"/>
              <a:ext cx="4001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-2191817" y="-2448683"/>
              <a:ext cx="4001700" cy="1600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/>
                <a:t>Brief Review of Literature</a:t>
              </a:r>
              <a:endParaRPr dirty="0"/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7761327" y="4793417"/>
            <a:ext cx="5649725" cy="3079139"/>
            <a:chOff x="-3531267" y="-2585533"/>
            <a:chExt cx="7532967" cy="4105519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0" y="1006986"/>
              <a:ext cx="40017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-3531267" y="-2585533"/>
              <a:ext cx="4001700" cy="30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/>
                <a:t>Extraction of Data From Earth Explorer</a:t>
              </a:r>
              <a:endParaRPr sz="3000" dirty="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/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10833850" y="4780600"/>
            <a:ext cx="6425356" cy="2971369"/>
            <a:chOff x="-4565441" y="-2585539"/>
            <a:chExt cx="8567141" cy="3961825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0" y="1006986"/>
              <a:ext cx="400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-4565441" y="-2585539"/>
              <a:ext cx="4056000" cy="221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/>
                <a:t>Python program for DEM Analysis of Nagpur</a:t>
              </a:r>
              <a:endParaRPr dirty="0"/>
            </a:p>
          </p:txBody>
        </p:sp>
      </p:grpSp>
      <p:sp>
        <p:nvSpPr>
          <p:cNvPr id="110" name="Google Shape;110;p2"/>
          <p:cNvSpPr/>
          <p:nvPr/>
        </p:nvSpPr>
        <p:spPr>
          <a:xfrm>
            <a:off x="11720764" y="4171139"/>
            <a:ext cx="189650" cy="190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4104550" y="4591250"/>
            <a:ext cx="315465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Applications and Future Scope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CDE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/>
        </p:nvSpPr>
        <p:spPr>
          <a:xfrm>
            <a:off x="2011317" y="793139"/>
            <a:ext cx="1456897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Photogrammetry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5475569" y="5572909"/>
            <a:ext cx="5676352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5"/>
          <p:cNvSpPr txBox="1"/>
          <p:nvPr/>
        </p:nvSpPr>
        <p:spPr>
          <a:xfrm>
            <a:off x="2011317" y="3736242"/>
            <a:ext cx="11941561" cy="598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4000" b="0" i="0" u="none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- </a:t>
            </a:r>
            <a:r>
              <a:rPr lang="en-IN" sz="4000" dirty="0"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</a:t>
            </a:r>
            <a:r>
              <a:rPr lang="en-IN" sz="4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easurements from photographs</a:t>
            </a:r>
            <a:endParaRPr lang="en-IN" sz="4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4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Shape, Depth &amp;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sz="4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olume</a:t>
            </a:r>
          </a:p>
          <a:p>
            <a:pPr marL="571500" marR="0" lvl="0" indent="-5715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N" sz="40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selection , Matching,</a:t>
            </a:r>
          </a:p>
          <a:p>
            <a:pPr marL="571500" marR="0" lvl="0" indent="-5715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N" sz="40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Intersection, Densification.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N" sz="4000" dirty="0"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- Uses multiple 2D images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- Creates a 3D image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Google Shape;137;p6">
            <a:extLst>
              <a:ext uri="{FF2B5EF4-FFF2-40B4-BE49-F238E27FC236}">
                <a16:creationId xmlns:a16="http://schemas.microsoft.com/office/drawing/2014/main" id="{E31C5A19-BB9A-8E7D-D989-9D3B010D99FE}"/>
              </a:ext>
            </a:extLst>
          </p:cNvPr>
          <p:cNvCxnSpPr/>
          <p:nvPr/>
        </p:nvCxnSpPr>
        <p:spPr>
          <a:xfrm rot="5400000">
            <a:off x="-3202371" y="5138737"/>
            <a:ext cx="10317602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835BC8-B44C-6121-FDA8-18F937160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02" y="4374660"/>
            <a:ext cx="8194506" cy="51192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CDE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2190474" y="3905694"/>
            <a:ext cx="11743888" cy="370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Large number of HQ images</a:t>
            </a:r>
          </a:p>
          <a:p>
            <a:pPr marL="285750" marR="0" lvl="0" indent="-2857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 From Satellite are merged</a:t>
            </a:r>
          </a:p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N" sz="36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Elevation Model          </a:t>
            </a:r>
          </a:p>
          <a:p>
            <a:pPr marL="69850"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500"/>
            </a:pPr>
            <a:r>
              <a:rPr lang="en-IN" sz="3600" dirty="0">
                <a:latin typeface="Times New Roman"/>
                <a:ea typeface="Times New Roman"/>
                <a:cs typeface="Times New Roman"/>
                <a:sym typeface="Times New Roman"/>
              </a:rPr>
              <a:t>- File Format: TIFF</a:t>
            </a:r>
          </a:p>
          <a:p>
            <a:pPr marL="285750" marR="0" lvl="0" indent="-2857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IN"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7" name="Google Shape;137;p6"/>
          <p:cNvCxnSpPr/>
          <p:nvPr/>
        </p:nvCxnSpPr>
        <p:spPr>
          <a:xfrm rot="5400000">
            <a:off x="-3202371" y="5138737"/>
            <a:ext cx="10317602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6"/>
          <p:cNvSpPr txBox="1"/>
          <p:nvPr/>
        </p:nvSpPr>
        <p:spPr>
          <a:xfrm>
            <a:off x="2190474" y="569271"/>
            <a:ext cx="14487089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Times New Roman"/>
                <a:ea typeface="Times New Roman"/>
                <a:cs typeface="Times New Roman"/>
                <a:sym typeface="Times New Roman"/>
              </a:rPr>
              <a:t>Introduction: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Times New Roman"/>
                <a:ea typeface="Times New Roman"/>
                <a:cs typeface="Times New Roman"/>
                <a:sym typeface="Times New Roman"/>
              </a:rPr>
              <a:t>Satellite Photogrammetry and DEM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B5813-5F9A-E1A4-7957-9811FDD2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232" y="4355892"/>
            <a:ext cx="7529420" cy="50189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CDE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/>
        </p:nvSpPr>
        <p:spPr>
          <a:xfrm>
            <a:off x="878550" y="611000"/>
            <a:ext cx="16464900" cy="960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dirty="0">
                <a:latin typeface="Times New Roman"/>
                <a:ea typeface="Times New Roman"/>
                <a:cs typeface="Times New Roman"/>
                <a:sym typeface="Times New Roman"/>
              </a:rPr>
              <a:t>Brief Review of Literature</a:t>
            </a:r>
            <a:endParaRPr sz="7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552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100"/>
              <a:buFont typeface="Times New Roman"/>
              <a:buChar char="-"/>
            </a:pPr>
            <a:r>
              <a:rPr lang="en-US" sz="5100" dirty="0">
                <a:latin typeface="Times New Roman"/>
                <a:ea typeface="Times New Roman"/>
                <a:cs typeface="Times New Roman"/>
                <a:sym typeface="Times New Roman"/>
              </a:rPr>
              <a:t>Shift to Deep  Learning techniques (CNNs)</a:t>
            </a:r>
            <a:endParaRPr sz="5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552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100"/>
              <a:buFont typeface="Times New Roman"/>
              <a:buChar char="-"/>
            </a:pPr>
            <a:r>
              <a:rPr lang="en-US" sz="5100" dirty="0">
                <a:latin typeface="Times New Roman"/>
                <a:ea typeface="Times New Roman"/>
                <a:cs typeface="Times New Roman"/>
                <a:sym typeface="Times New Roman"/>
              </a:rPr>
              <a:t>Data: SRTM and LIDAR</a:t>
            </a:r>
            <a:endParaRPr sz="5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552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100"/>
              <a:buFont typeface="Times New Roman"/>
              <a:buChar char="-"/>
            </a:pPr>
            <a:r>
              <a:rPr lang="en-US" sz="5100" dirty="0">
                <a:latin typeface="Times New Roman"/>
                <a:ea typeface="Times New Roman"/>
                <a:cs typeface="Times New Roman"/>
                <a:sym typeface="Times New Roman"/>
              </a:rPr>
              <a:t>Interesting studies: (</a:t>
            </a:r>
            <a:r>
              <a:rPr lang="en-US" sz="5100" dirty="0" err="1">
                <a:latin typeface="Times New Roman"/>
                <a:ea typeface="Times New Roman"/>
                <a:cs typeface="Times New Roman"/>
                <a:sym typeface="Times New Roman"/>
              </a:rPr>
              <a:t>Nikolaidas</a:t>
            </a:r>
            <a:r>
              <a:rPr lang="en-US" sz="5100" dirty="0">
                <a:latin typeface="Times New Roman"/>
                <a:ea typeface="Times New Roman"/>
                <a:cs typeface="Times New Roman"/>
                <a:sym typeface="Times New Roman"/>
              </a:rPr>
              <a:t>, 2021), (Carney, 2019)</a:t>
            </a:r>
            <a:endParaRPr sz="5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552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100"/>
              <a:buFont typeface="Times New Roman"/>
              <a:buChar char="-"/>
            </a:pPr>
            <a:r>
              <a:rPr lang="en-US" sz="5100" dirty="0" err="1">
                <a:latin typeface="Times New Roman"/>
                <a:ea typeface="Times New Roman"/>
                <a:cs typeface="Times New Roman"/>
                <a:sym typeface="Times New Roman"/>
              </a:rPr>
              <a:t>Knime</a:t>
            </a:r>
            <a:endParaRPr sz="5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552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100"/>
              <a:buFont typeface="Times New Roman"/>
              <a:buChar char="-"/>
            </a:pPr>
            <a:r>
              <a:rPr lang="en-US" sz="5100" dirty="0" err="1">
                <a:latin typeface="Times New Roman"/>
                <a:ea typeface="Times New Roman"/>
                <a:cs typeface="Times New Roman"/>
                <a:sym typeface="Times New Roman"/>
              </a:rPr>
              <a:t>Rasterio</a:t>
            </a:r>
            <a:r>
              <a:rPr lang="en-US" sz="5100" dirty="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5100" dirty="0" err="1">
                <a:latin typeface="Times New Roman"/>
                <a:ea typeface="Times New Roman"/>
                <a:cs typeface="Times New Roman"/>
                <a:sym typeface="Times New Roman"/>
              </a:rPr>
              <a:t>Richdem</a:t>
            </a:r>
            <a:endParaRPr sz="5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552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100"/>
              <a:buFont typeface="Times New Roman"/>
              <a:buChar char="-"/>
            </a:pPr>
            <a:r>
              <a:rPr lang="en-US" sz="5100" dirty="0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The Literature Review Database</a:t>
            </a:r>
            <a:endParaRPr sz="5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0" i="0" u="sng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CDE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d02761cd3_0_7"/>
          <p:cNvSpPr txBox="1"/>
          <p:nvPr/>
        </p:nvSpPr>
        <p:spPr>
          <a:xfrm>
            <a:off x="1225975" y="547925"/>
            <a:ext cx="1494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g22d02761cd3_0_7"/>
          <p:cNvSpPr txBox="1"/>
          <p:nvPr/>
        </p:nvSpPr>
        <p:spPr>
          <a:xfrm>
            <a:off x="904625" y="590211"/>
            <a:ext cx="161574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Extraction Of Data From </a:t>
            </a:r>
            <a:r>
              <a:rPr lang="en-IN" sz="6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Earth Explorer</a:t>
            </a:r>
            <a:endParaRPr lang="en-IN" sz="6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9278C-62CA-4E2E-7E99-840B6D40C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741" y="2176267"/>
            <a:ext cx="14631668" cy="76740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FD49A-916F-13A2-5147-C618FF52A0C7}"/>
              </a:ext>
            </a:extLst>
          </p:cNvPr>
          <p:cNvSpPr txBox="1"/>
          <p:nvPr/>
        </p:nvSpPr>
        <p:spPr>
          <a:xfrm>
            <a:off x="968990" y="777922"/>
            <a:ext cx="16500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0F95A-2820-FA0A-2297-764946C5AB25}"/>
              </a:ext>
            </a:extLst>
          </p:cNvPr>
          <p:cNvSpPr txBox="1"/>
          <p:nvPr/>
        </p:nvSpPr>
        <p:spPr>
          <a:xfrm>
            <a:off x="3218055" y="1328683"/>
            <a:ext cx="15790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Python program for DEM Analysis of Nagpur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01A53-655E-07A4-CC68-249CB1D4B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688" y="2775233"/>
            <a:ext cx="13469257" cy="73227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CDE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g22d02761cd3_0_7">
            <a:extLst>
              <a:ext uri="{FF2B5EF4-FFF2-40B4-BE49-F238E27FC236}">
                <a16:creationId xmlns:a16="http://schemas.microsoft.com/office/drawing/2014/main" id="{3843F661-1252-CE1C-D3F7-2203FD031A81}"/>
              </a:ext>
            </a:extLst>
          </p:cNvPr>
          <p:cNvSpPr txBox="1"/>
          <p:nvPr/>
        </p:nvSpPr>
        <p:spPr>
          <a:xfrm>
            <a:off x="904625" y="590211"/>
            <a:ext cx="161574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Times New Roman"/>
                <a:ea typeface="Times New Roman"/>
                <a:cs typeface="Times New Roman"/>
                <a:sym typeface="Times New Roman"/>
              </a:rPr>
              <a:t>Applications &amp; Future Scope</a:t>
            </a:r>
            <a:endParaRPr lang="en-IN" sz="6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269BB2-A133-2C16-7E04-A40173F1FEA7}"/>
              </a:ext>
            </a:extLst>
          </p:cNvPr>
          <p:cNvSpPr txBox="1"/>
          <p:nvPr/>
        </p:nvSpPr>
        <p:spPr>
          <a:xfrm>
            <a:off x="1135862" y="2169994"/>
            <a:ext cx="1569492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Navigation for UAVs(Unmanned Aerial Vehicles )</a:t>
            </a:r>
          </a:p>
          <a:p>
            <a:pPr marL="457200" indent="-457200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Hydrologic Modelling</a:t>
            </a:r>
          </a:p>
          <a:p>
            <a:pPr marL="457200" indent="-457200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Terrain Stability</a:t>
            </a:r>
          </a:p>
          <a:p>
            <a:endParaRPr lang="en-US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  Use of Machine Learning and Deep Learning Techniques</a:t>
            </a:r>
          </a:p>
          <a:p>
            <a:pPr marL="457200" indent="-457200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Inclusion of color  satellite images from Google maps(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Nikolaidas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2021 )</a:t>
            </a:r>
          </a:p>
          <a:p>
            <a:pPr marL="457200" indent="-457200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Addition of images from untraversed regions from a variety of sources (Carney, 2019)</a:t>
            </a:r>
          </a:p>
          <a:p>
            <a:endParaRPr lang="en-US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96A83-2FDE-2190-C2BD-682C4E928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578" y="6852933"/>
            <a:ext cx="8407021" cy="34474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9"/>
          <p:cNvCxnSpPr/>
          <p:nvPr/>
        </p:nvCxnSpPr>
        <p:spPr>
          <a:xfrm>
            <a:off x="1307687" y="1403908"/>
            <a:ext cx="15789202" cy="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9" name="Google Shape;179;p9"/>
          <p:cNvGrpSpPr/>
          <p:nvPr/>
        </p:nvGrpSpPr>
        <p:grpSpPr>
          <a:xfrm>
            <a:off x="1307687" y="2028151"/>
            <a:ext cx="8915833" cy="2592211"/>
            <a:chOff x="0" y="95250"/>
            <a:chExt cx="11887777" cy="3456281"/>
          </a:xfrm>
        </p:grpSpPr>
        <p:sp>
          <p:nvSpPr>
            <p:cNvPr id="180" name="Google Shape;180;p9"/>
            <p:cNvSpPr txBox="1"/>
            <p:nvPr/>
          </p:nvSpPr>
          <p:spPr>
            <a:xfrm>
              <a:off x="0" y="95250"/>
              <a:ext cx="11887777" cy="2335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Thank you!</a:t>
              </a:r>
              <a:endParaRPr/>
            </a:p>
          </p:txBody>
        </p:sp>
        <p:sp>
          <p:nvSpPr>
            <p:cNvPr id="181" name="Google Shape;181;p9"/>
            <p:cNvSpPr txBox="1"/>
            <p:nvPr/>
          </p:nvSpPr>
          <p:spPr>
            <a:xfrm>
              <a:off x="0" y="2820223"/>
              <a:ext cx="1188777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52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209</Words>
  <Application>Microsoft Office PowerPoint</Application>
  <PresentationFormat>Custom</PresentationFormat>
  <Paragraphs>48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Times New Roman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Rishabh Jain</cp:lastModifiedBy>
  <cp:revision>7</cp:revision>
  <dcterms:created xsi:type="dcterms:W3CDTF">2006-08-16T00:00:00Z</dcterms:created>
  <dcterms:modified xsi:type="dcterms:W3CDTF">2023-04-13T10:22:41Z</dcterms:modified>
</cp:coreProperties>
</file>